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70" r:id="rId3"/>
    <p:sldId id="271" r:id="rId4"/>
    <p:sldId id="257" r:id="rId5"/>
    <p:sldId id="272" r:id="rId6"/>
    <p:sldId id="273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atter Plots" id="{94DBB90D-4D4F-4B1C-AD7F-41DAAF4384D8}">
          <p14:sldIdLst>
            <p14:sldId id="256"/>
            <p14:sldId id="270"/>
            <p14:sldId id="271"/>
          </p14:sldIdLst>
        </p14:section>
        <p14:section name="Line Plots" id="{E69C533A-F5CC-4220-8DC2-7C618BC0A0D0}">
          <p14:sldIdLst>
            <p14:sldId id="257"/>
            <p14:sldId id="272"/>
            <p14:sldId id="273"/>
          </p14:sldIdLst>
        </p14:section>
        <p14:section name="Bar Plots" id="{30128B23-5389-4738-948F-ADA909E73355}">
          <p14:sldIdLst>
            <p14:sldId id="258"/>
          </p14:sldIdLst>
        </p14:section>
        <p14:section name="Histograms" id="{5AB94852-6228-41C7-BD64-EDF6B1551F72}">
          <p14:sldIdLst>
            <p14:sldId id="259"/>
            <p14:sldId id="261"/>
            <p14:sldId id="260"/>
            <p14:sldId id="262"/>
          </p14:sldIdLst>
        </p14:section>
        <p14:section name="Pie Charts" id="{B7A2552D-0767-491C-B988-FC73675B1556}">
          <p14:sldIdLst>
            <p14:sldId id="263"/>
            <p14:sldId id="264"/>
            <p14:sldId id="265"/>
            <p14:sldId id="266"/>
            <p14:sldId id="267"/>
          </p14:sldIdLst>
        </p14:section>
        <p14:section name=" Boxplots" id="{8CF6AF4F-4F49-4211-9274-FF5307624D6D}">
          <p14:sldIdLst>
            <p14:sldId id="268"/>
            <p14:sldId id="269"/>
            <p14:sldId id="274"/>
          </p14:sldIdLst>
        </p14:section>
        <p14:section name="Plot Customization" id="{96C47C2B-3C2A-4037-AC5B-BCBDF3E4F569}">
          <p14:sldIdLst>
            <p14:sldId id="275"/>
            <p14:sldId id="276"/>
            <p14:sldId id="277"/>
            <p14:sldId id="278"/>
          </p14:sldIdLst>
        </p14:section>
        <p14:section name="Legends &amp; Multiple Plots" id="{5CC12F78-0D49-4B4A-9A39-9E6FD836E9F4}">
          <p14:sldIdLst>
            <p14:sldId id="279"/>
            <p14:sldId id="280"/>
            <p14:sldId id="281"/>
            <p14:sldId id="282"/>
          </p14:sldIdLst>
        </p14:section>
        <p14:section name="Plot Styling" id="{F755F9BC-9C2F-4C61-B2A9-20D0A91C1FDB}">
          <p14:sldIdLst>
            <p14:sldId id="283"/>
            <p14:sldId id="284"/>
            <p14:sldId id="285"/>
          </p14:sldIdLst>
        </p14:section>
        <p14:section name="Multiple Figures" id="{AA639972-4F2E-48F6-A430-A24D628ABF2A}">
          <p14:sldIdLst>
            <p14:sldId id="286"/>
          </p14:sldIdLst>
        </p14:section>
        <p14:section name="Subplots" id="{339AE61E-C52F-4663-8868-3A1C55E72BF7}">
          <p14:sldIdLst>
            <p14:sldId id="287"/>
            <p14:sldId id="288"/>
          </p14:sldIdLst>
        </p14:section>
        <p14:section name="3D Plotting" id="{8E7E14E1-AD68-4910-98E9-A575F4188C12}">
          <p14:sldIdLst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CC76C-856C-44D4-AC7B-A0348C7DAE5C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D8BC4-A4A1-4ED5-BEA4-C3F0BAA6D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D8BC4-A4A1-4ED5-BEA4-C3F0BAA6D9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5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52FE-EC97-656B-553A-833DF33A3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9E065-3B44-ADB9-8848-7B83780CF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CD282-6476-4050-2CBD-144CDACF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10C29-2EF4-6B3F-94C9-3A8162522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87C1-90AC-1A71-909D-B1EF0D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9544-BB38-79D5-F3F6-92F70D57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CB27EA-6DFA-7B00-9A24-672F72318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8EA2F-00BB-1CE0-9834-CD94C145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C9055-3C24-BECC-9168-14BE13CA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ED9EF-98FB-8386-731E-AE8985B5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1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78460-EAD7-D294-7DDD-DFE6B6BCA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1FD3F-CF85-28AE-46B0-9A3F485CA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3E113-5CCD-3B68-5C38-771DD80F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76B7A-6509-2CDA-7E2A-DFF9FBB5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E281-97F2-DE41-F3B6-BC56A512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64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C7B4-E91E-5549-4F16-1EDB4AD2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C5A30-8DA4-2457-D0F8-8169D7A4E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AC86A-F1B4-0B8F-78AF-FF2D10E2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65C43-733E-FF36-15A4-0110C315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9FBD-AC47-AA27-75D2-8DB86419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1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B5CC-1478-6BA7-8C9B-28C03F19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6AAC7-A991-822B-4F45-0A5D3AEB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2C60-D9DB-FD26-F673-0BB633D9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CAF7-0383-31E2-21B9-671302D3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E0052-F25E-CE84-4D8E-593C384A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539-94FC-C824-FED6-C5A0D328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BDF2-35C6-EC1F-F807-3CF584014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C49A5-44CA-31AF-75AD-796C2225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C0710-2133-916A-539F-796FF0C7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FF1A4-CCE2-F355-71D9-BDF06965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59C50-C2E4-58D1-0156-FA6E59AC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7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6058-F4D9-C3DF-226E-222ACDE2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97C92-13F7-40DC-AD85-07CA29EF4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24A45C-78E0-5F93-6205-1804F0084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016139-4CDE-0209-B5FE-291F81CC4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D4134-2C28-4CB0-AB53-12C101C11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D8999-6D7E-4BAA-7793-D6C294DE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908A0D-5897-5798-D046-2F3EF85B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93F24A-3766-1780-F0D5-CF184F90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82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32C2-F72A-03C4-8675-347552A9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306EC-1DF7-EC16-277A-D1BE6B2C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11CCB-1D6A-886E-0EA6-3E95AFA2C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D0706-A4D0-89EE-EB45-51E8A384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4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199FD-BF06-57E6-85D2-6BC8C79D6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C736E-7E06-B099-9B98-7A5C3A71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F593B-BE3F-F63A-9D31-A8C49D42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56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47BE-3408-23D6-C690-9FC2EEAF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1ABA-2FFF-36F3-51E3-36DFA9B4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A1E99-9757-714D-CE41-CBF760A02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4A803-F99D-E3DD-52E2-54F6A88E5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A9B29-05F7-E0B6-7582-F565272F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E2BDB-F3CE-30FB-5F88-95ED7B3B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1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1C36-12CB-9CB8-73B9-B1F51BE33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3B8D7-FC18-8272-707E-CEEDB8CA2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BA87-47D3-740B-3B58-23AE07510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6FEA8-3762-D9C8-95A2-2A56E0DC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C0858-CAB5-8327-C0BF-37EC3FF7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E0E38-51C3-CCD7-98F4-AF2B0FE7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7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784B2-6030-0D37-6586-59CAA317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221D0-258B-3501-1A16-F7CC7C078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19EA4-2E33-3007-9FAA-F509CF8FC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98DCE9-D3C8-4A68-A737-2F1AEDF5D438}" type="datetimeFigureOut">
              <a:rPr lang="en-US" smtClean="0"/>
              <a:t>4/12/2024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4B336-82B4-9D0E-B3C7-442162E0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B2419-8505-F19F-DEA9-610E94C03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6DCEDC-A72C-4A00-B3F7-BF3A91FC4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5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48EE012-C3A7-D003-4F3E-6944C6EA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10" y="1385237"/>
            <a:ext cx="6788723" cy="3545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7481D0-B017-AD9B-2749-C8950849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19" y="1115939"/>
            <a:ext cx="5274533" cy="38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1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238780-162D-123C-11BE-BD6A1D6D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2" y="1966153"/>
            <a:ext cx="5699787" cy="30066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1D81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9D3A4F-A9CB-4B8F-108B-F4EF3874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966153"/>
            <a:ext cx="4728015" cy="29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033EAD-7527-E15B-DEF2-C601CBB2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56225"/>
            <a:ext cx="5649113" cy="5220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2866A-0A57-263E-DB7D-89A8E4DCF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734"/>
            <a:ext cx="6059658" cy="33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71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94ECD-34BE-EA3D-4CEE-F9AA8660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45754"/>
            <a:ext cx="5294716" cy="27664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C494D78-B26F-7721-C6EC-AF5F2775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238312"/>
            <a:ext cx="5294715" cy="43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2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EEB158-8434-393D-3E33-688E3901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258" y="1514208"/>
            <a:ext cx="5001323" cy="382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9DFD3-92F6-7827-FCEC-7301D774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208"/>
            <a:ext cx="6871027" cy="33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1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654F4-0A26-C0D3-C0F0-201DCBF0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6" t="9777" r="12128"/>
          <a:stretch/>
        </p:blipFill>
        <p:spPr>
          <a:xfrm>
            <a:off x="0" y="1060802"/>
            <a:ext cx="4873412" cy="5053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1ABBD-404E-F611-A551-13140CCB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85" y="1869440"/>
            <a:ext cx="7403780" cy="340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3BAFF-E6A2-0B68-9690-13E7082A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094"/>
            <a:ext cx="5291666" cy="4087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F0A09-ECC2-C8EA-076E-5FDC3D10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825" y="1832134"/>
            <a:ext cx="7160319" cy="341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2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E51DA-06CC-0E1A-EF2F-269C3B66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24" y="1165557"/>
            <a:ext cx="5563376" cy="4344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5D379-68AD-60F7-6C4D-AFC58EE2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0" y="1624045"/>
            <a:ext cx="6961864" cy="334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54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0B581B-673D-714D-034C-FACBA5C97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1" y="1625601"/>
            <a:ext cx="7138112" cy="3078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9AA006-0BCD-6F2C-4DC5-DBE6852A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917136"/>
            <a:ext cx="5639525" cy="431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2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C70B07-5A57-F864-5D4E-E2A27AFC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44" y="1071561"/>
            <a:ext cx="4624079" cy="3683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2642A-B3A2-EF96-D1EA-C733075A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8" y="1071561"/>
            <a:ext cx="7036674" cy="368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3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Box and Whisker Plot">
            <a:extLst>
              <a:ext uri="{FF2B5EF4-FFF2-40B4-BE49-F238E27FC236}">
                <a16:creationId xmlns:a16="http://schemas.microsoft.com/office/drawing/2014/main" id="{73EF74C6-97A1-53FE-F486-882FA0332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3" r="12807" b="-2"/>
          <a:stretch/>
        </p:blipFill>
        <p:spPr bwMode="auto">
          <a:xfrm>
            <a:off x="467833" y="1024549"/>
            <a:ext cx="6589114" cy="419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xplot on Normal distribution">
            <a:extLst>
              <a:ext uri="{FF2B5EF4-FFF2-40B4-BE49-F238E27FC236}">
                <a16:creationId xmlns:a16="http://schemas.microsoft.com/office/drawing/2014/main" id="{B288C6AC-1598-B29F-8080-1413488B2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9" t="5170" r="8144" b="4"/>
          <a:stretch/>
        </p:blipFill>
        <p:spPr bwMode="auto">
          <a:xfrm>
            <a:off x="6829370" y="863237"/>
            <a:ext cx="5117555" cy="497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063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355F2A-31F3-E949-9555-8E9D1031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0" y="1648125"/>
            <a:ext cx="6372937" cy="2710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613E4-64FA-3208-9D63-69EB1E34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42" y="1002853"/>
            <a:ext cx="5430008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54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E50B2-4D8C-A9A8-462F-C2E67A63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738" y="975360"/>
            <a:ext cx="5542461" cy="4094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DE815-5119-1C0E-A000-A212770F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" y="1352545"/>
            <a:ext cx="6116873" cy="356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6BAF7-8B70-E959-F609-B036145D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60" y="165947"/>
            <a:ext cx="7545196" cy="4677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044B3A-2B51-56D5-4B05-3362FD994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279" y="4875283"/>
            <a:ext cx="5238877" cy="18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B75485-EC89-CA7C-0418-13A4E07C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08" y="25561"/>
            <a:ext cx="8267012" cy="4518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828DA-BCD2-37AF-865D-FB7E032E2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227" y="4543580"/>
            <a:ext cx="834506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3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C6FF45-66CB-F756-7DBA-13963A5A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014" y="141604"/>
            <a:ext cx="6096851" cy="4563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935C4-F556-F57A-9A93-C288E396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39" y="4917166"/>
            <a:ext cx="8160071" cy="16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6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7FA569-20D0-7A67-F970-5E9624AB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579" y="1645920"/>
            <a:ext cx="5318860" cy="356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D08D6-DFED-2ADA-938E-1CCC7C03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0" y="1394300"/>
            <a:ext cx="6053231" cy="406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1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C4B37-9A8C-F411-4DBD-9AE0C0A2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583" y="977913"/>
            <a:ext cx="5830114" cy="435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41542-3C80-D600-DDF8-E4A950DB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9" y="2230605"/>
            <a:ext cx="5830114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11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D605DE-EC57-41EE-6158-B45705883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97" y="2334760"/>
            <a:ext cx="5306165" cy="1924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8572E-9E23-BBE0-5D3B-F50E187D6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4271"/>
            <a:ext cx="5792008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22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5F5A80-6FE1-68EF-CDB2-41FCA99D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15" y="1502198"/>
            <a:ext cx="5989145" cy="3618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C134B-6612-7672-BE84-1E384FB9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684" y="1362620"/>
            <a:ext cx="4873777" cy="37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7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93182-2F3E-2F5B-36A0-5B901140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34" y="1687187"/>
            <a:ext cx="6466175" cy="1830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8735FD-A2B3-933A-71E9-E15B28A09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285" y="4233384"/>
            <a:ext cx="7286765" cy="5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44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3EA15-57EC-C118-59AC-D24DA093E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15" y="1714502"/>
            <a:ext cx="6861386" cy="3924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758EA2-6398-EBC4-95B9-CC8430A53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0" y="921389"/>
            <a:ext cx="5730929" cy="482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2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20BB8B-CBC3-A66C-9CBA-F937AC01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99" y="1070730"/>
            <a:ext cx="5035941" cy="3639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9294E-7BA1-2BD7-1890-3C0777E5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0" y="1609386"/>
            <a:ext cx="6799033" cy="27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9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98B4A4-1485-9AC8-8CA7-C499133E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98" y="1284306"/>
            <a:ext cx="6728862" cy="4186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541A9F-5E90-5C6D-60AB-3F88EC40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624" y="1448263"/>
            <a:ext cx="4382112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48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76F76-5B14-BB79-83F6-DB0C138E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4" y="805349"/>
            <a:ext cx="6890555" cy="4607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DA817C-9CAA-01C2-637E-31DB2837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794" y="3109299"/>
            <a:ext cx="3872031" cy="3414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5AF62-685F-8B4C-72ED-80D10D1E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794" y="-59104"/>
            <a:ext cx="3631956" cy="31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0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CFEDE-75D0-06AE-C1C3-9783AD0C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148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A7FBE-80DF-F2F4-7075-F513B377A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476" y="843752"/>
            <a:ext cx="7481524" cy="45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42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3B4CC-F01C-0255-15AC-E83450DDA5CA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Save plot as an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26DD3-A5D1-A7F3-35D4-CCD78882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" t="892" r="13219" b="-892"/>
          <a:stretch/>
        </p:blipFill>
        <p:spPr>
          <a:xfrm>
            <a:off x="4306185" y="1455915"/>
            <a:ext cx="7885811" cy="32468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890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A82ED-6BF2-88DF-0D93-D52CCBDBF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1" r="11211" b="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909F3-F06C-8798-5A85-688E2075E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48" b="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15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09BB3-D4A5-3BE2-161C-3D267CEB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415" y="1161054"/>
            <a:ext cx="5401429" cy="4706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8FB38-F4AE-B36D-3D24-078F0BED0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2" y="1161054"/>
            <a:ext cx="538237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8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ACC3F-465D-4E54-F98C-F866016B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938" y="481889"/>
            <a:ext cx="4401164" cy="5630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623B7-0232-BDED-05C6-6638A2C5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0" y="1139205"/>
            <a:ext cx="5372850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84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8FF39-E5FB-1A3B-FD9B-7ECA0B474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01"/>
          <a:stretch/>
        </p:blipFill>
        <p:spPr>
          <a:xfrm>
            <a:off x="6497911" y="780944"/>
            <a:ext cx="5187270" cy="5296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4129BB-9278-D327-FE09-77AEB68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82" y="170995"/>
            <a:ext cx="5020376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09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7FC0A-CD64-B01A-3840-D3189EAF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995023"/>
            <a:ext cx="9774014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4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F1AA86-ACCA-6AE9-9F4F-73A1C771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959" y="1562694"/>
            <a:ext cx="4775753" cy="30939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A21017-A425-CB29-F300-BBC779FD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39" y="1467932"/>
            <a:ext cx="6444311" cy="329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9A9D5B-2AA1-AEBA-7F67-6D6FCE5B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22" y="3429000"/>
            <a:ext cx="6912755" cy="313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B339F6-1B68-2380-50D3-FF6CEC18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47" y="217890"/>
            <a:ext cx="7222106" cy="30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32046-391C-33B8-2231-973A37584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45" y="1176023"/>
            <a:ext cx="6162255" cy="3638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C5A21-C211-750E-FFFF-F3567D0A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362" y="1176022"/>
            <a:ext cx="5827638" cy="363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11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906825-7F22-1044-8FE2-2E8C9C1A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6" y="2354270"/>
            <a:ext cx="5809353" cy="21494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33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C2BDEB9-4F05-E406-10F8-A66568E6B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635191"/>
            <a:ext cx="4728015" cy="35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396274D-4C3C-5C95-47AA-957F8045F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98702"/>
            <a:ext cx="5294716" cy="266059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88B554C8-0991-5975-81BE-F3B0C149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24351"/>
            <a:ext cx="5294715" cy="42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2A349-3C4E-F167-76B3-23ADCE12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30" y="1800419"/>
            <a:ext cx="4841386" cy="2893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5C10A-26E6-D33C-D3AD-78BBAD61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4" y="1643753"/>
            <a:ext cx="6106377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</Words>
  <Application>Microsoft Office PowerPoint</Application>
  <PresentationFormat>Widescreen</PresentationFormat>
  <Paragraphs>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Ruzait Ahamed</dc:creator>
  <cp:lastModifiedBy>Ruzait Ahamed</cp:lastModifiedBy>
  <cp:revision>45</cp:revision>
  <dcterms:created xsi:type="dcterms:W3CDTF">2024-04-12T12:18:56Z</dcterms:created>
  <dcterms:modified xsi:type="dcterms:W3CDTF">2024-04-12T16:34:47Z</dcterms:modified>
</cp:coreProperties>
</file>